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letter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90" d="100"/>
          <a:sy n="90" d="100"/>
        </p:scale>
        <p:origin x="-1616" y="-7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t>1/24/14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16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t>1/24/14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33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t>1/24/14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941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t>1/24/14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180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t>1/24/14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968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t>1/24/14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66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t>1/24/14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293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t>1/24/14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906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t>1/24/14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886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t>1/24/14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337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t>1/24/14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417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759E2-E63A-4516-AEE5-9C2FB9025A88}" type="datetimeFigureOut">
              <a:rPr lang="en-US" smtClean="0"/>
              <a:t>1/24/14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8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2828925" y="0"/>
            <a:ext cx="9525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317941" y="0"/>
            <a:ext cx="0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6493621" y="298832"/>
            <a:ext cx="240491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Front of</a:t>
            </a:r>
          </a:p>
          <a:p>
            <a:pPr algn="ctr"/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Brochure</a:t>
            </a:r>
            <a:endParaRPr lang="en-US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05200" y="1898326"/>
            <a:ext cx="2209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Add Text Boxes and Images to Create Your Brochure.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298832"/>
            <a:ext cx="240491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SOURCES</a:t>
            </a:r>
            <a:endParaRPr lang="en-US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15200" y="6067778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COVER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91000" y="6109732"/>
            <a:ext cx="68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BACK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2322" y="6109732"/>
            <a:ext cx="1318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INSIDE FLAP</a:t>
            </a:r>
          </a:p>
        </p:txBody>
      </p:sp>
    </p:spTree>
    <p:extLst>
      <p:ext uri="{BB962C8B-B14F-4D97-AF65-F5344CB8AC3E}">
        <p14:creationId xmlns:p14="http://schemas.microsoft.com/office/powerpoint/2010/main" val="3340906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2828925" y="0"/>
            <a:ext cx="9525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324600" y="0"/>
            <a:ext cx="0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067492" y="533399"/>
            <a:ext cx="303758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Inside of </a:t>
            </a:r>
          </a:p>
          <a:p>
            <a:pPr algn="ctr"/>
            <a:r>
              <a:rPr lang="en-US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Brochure</a:t>
            </a:r>
            <a:endParaRPr lang="en-US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6" name="Picture 8" descr="Striped Tropical Fish Clip 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9650" y="-26039763"/>
            <a:ext cx="28289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Striped Tropical Fish Clip 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62050" y="-25887363"/>
            <a:ext cx="28289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23651" y="3962400"/>
            <a:ext cx="28761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Delete the Grey Lines</a:t>
            </a:r>
          </a:p>
          <a:p>
            <a:r>
              <a:rPr lang="en-US" sz="2400" dirty="0" smtClean="0"/>
              <a:t>When You are </a:t>
            </a:r>
            <a:r>
              <a:rPr lang="en-US" sz="2400" dirty="0" err="1" smtClean="0"/>
              <a:t>DoneWith</a:t>
            </a:r>
            <a:r>
              <a:rPr lang="en-US" sz="2400" dirty="0" smtClean="0"/>
              <a:t> Your Brochure Layout.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733800" y="6067778"/>
            <a:ext cx="1612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INSIDE MIDDLE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34200" y="6123844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INSIDE RIGHT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0" y="6123844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INSIDE LEFT</a:t>
            </a:r>
          </a:p>
        </p:txBody>
      </p:sp>
    </p:spTree>
    <p:extLst>
      <p:ext uri="{BB962C8B-B14F-4D97-AF65-F5344CB8AC3E}">
        <p14:creationId xmlns:p14="http://schemas.microsoft.com/office/powerpoint/2010/main" val="2391891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39</Words>
  <Application>Microsoft Macintosh PowerPoint</Application>
  <PresentationFormat>Letter Paper (8.5x11 in)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Dan Holleman</cp:lastModifiedBy>
  <cp:revision>12</cp:revision>
  <cp:lastPrinted>2011-09-04T05:12:29Z</cp:lastPrinted>
  <dcterms:created xsi:type="dcterms:W3CDTF">2011-09-04T05:01:44Z</dcterms:created>
  <dcterms:modified xsi:type="dcterms:W3CDTF">2014-01-24T19:15:56Z</dcterms:modified>
</cp:coreProperties>
</file>